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50</c:v>
                </c:pt>
                <c:pt idx="2">
                  <c:v>45</c:v>
                </c:pt>
                <c:pt idx="3">
                  <c:v>48</c:v>
                </c:pt>
                <c:pt idx="4">
                  <c:v>42</c:v>
                </c:pt>
                <c:pt idx="5">
                  <c:v>48</c:v>
                </c:pt>
                <c:pt idx="6">
                  <c:v>43</c:v>
                </c:pt>
                <c:pt idx="7">
                  <c:v>44</c:v>
                </c:pt>
                <c:pt idx="8">
                  <c:v>49</c:v>
                </c:pt>
                <c:pt idx="9">
                  <c:v>48</c:v>
                </c:pt>
                <c:pt idx="10">
                  <c:v>50</c:v>
                </c:pt>
                <c:pt idx="11">
                  <c:v>49</c:v>
                </c:pt>
                <c:pt idx="12">
                  <c:v>44</c:v>
                </c:pt>
                <c:pt idx="13">
                  <c:v>42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29</c:v>
                </c:pt>
                <c:pt idx="2">
                  <c:v>25</c:v>
                </c:pt>
                <c:pt idx="3">
                  <c:v>30</c:v>
                </c:pt>
                <c:pt idx="4">
                  <c:v>29</c:v>
                </c:pt>
                <c:pt idx="5">
                  <c:v>27</c:v>
                </c:pt>
                <c:pt idx="6">
                  <c:v>33</c:v>
                </c:pt>
                <c:pt idx="7">
                  <c:v>25</c:v>
                </c:pt>
                <c:pt idx="8">
                  <c:v>30</c:v>
                </c:pt>
                <c:pt idx="9">
                  <c:v>31</c:v>
                </c:pt>
                <c:pt idx="10">
                  <c:v>27</c:v>
                </c:pt>
                <c:pt idx="11">
                  <c:v>33</c:v>
                </c:pt>
                <c:pt idx="12">
                  <c:v>33</c:v>
                </c:pt>
                <c:pt idx="13">
                  <c:v>33</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16</c:v>
                </c:pt>
                <c:pt idx="1">
                  <c:v>18</c:v>
                </c:pt>
                <c:pt idx="2">
                  <c:v>16</c:v>
                </c:pt>
                <c:pt idx="3">
                  <c:v>16</c:v>
                </c:pt>
                <c:pt idx="4">
                  <c:v>18</c:v>
                </c:pt>
                <c:pt idx="5">
                  <c:v>17</c:v>
                </c:pt>
                <c:pt idx="6">
                  <c:v>23</c:v>
                </c:pt>
                <c:pt idx="7">
                  <c:v>25</c:v>
                </c:pt>
                <c:pt idx="8">
                  <c:v>24</c:v>
                </c:pt>
                <c:pt idx="9">
                  <c:v>15</c:v>
                </c:pt>
                <c:pt idx="10">
                  <c:v>19</c:v>
                </c:pt>
                <c:pt idx="11">
                  <c:v>20</c:v>
                </c:pt>
                <c:pt idx="12">
                  <c:v>23</c:v>
                </c:pt>
                <c:pt idx="13">
                  <c:v>15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43</c:v>
                </c:pt>
                <c:pt idx="2">
                  <c:v>41</c:v>
                </c:pt>
                <c:pt idx="3">
                  <c:v>50</c:v>
                </c:pt>
                <c:pt idx="4">
                  <c:v>48</c:v>
                </c:pt>
                <c:pt idx="5">
                  <c:v>50</c:v>
                </c:pt>
                <c:pt idx="6">
                  <c:v>45</c:v>
                </c:pt>
                <c:pt idx="7">
                  <c:v>47</c:v>
                </c:pt>
                <c:pt idx="8">
                  <c:v>40</c:v>
                </c:pt>
                <c:pt idx="9">
                  <c:v>40</c:v>
                </c:pt>
                <c:pt idx="10">
                  <c:v>50</c:v>
                </c:pt>
                <c:pt idx="11">
                  <c:v>46</c:v>
                </c:pt>
                <c:pt idx="12">
                  <c:v>47</c:v>
                </c:pt>
                <c:pt idx="13">
                  <c:v>44</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25</c:v>
                </c:pt>
                <c:pt idx="2">
                  <c:v>34</c:v>
                </c:pt>
                <c:pt idx="3">
                  <c:v>33</c:v>
                </c:pt>
                <c:pt idx="4">
                  <c:v>34</c:v>
                </c:pt>
                <c:pt idx="5">
                  <c:v>34</c:v>
                </c:pt>
                <c:pt idx="6">
                  <c:v>28</c:v>
                </c:pt>
                <c:pt idx="7">
                  <c:v>33</c:v>
                </c:pt>
                <c:pt idx="8">
                  <c:v>33</c:v>
                </c:pt>
                <c:pt idx="9">
                  <c:v>34</c:v>
                </c:pt>
                <c:pt idx="10">
                  <c:v>28</c:v>
                </c:pt>
                <c:pt idx="11">
                  <c:v>33</c:v>
                </c:pt>
                <c:pt idx="12">
                  <c:v>33</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22</c:v>
                </c:pt>
                <c:pt idx="1">
                  <c:v>23</c:v>
                </c:pt>
                <c:pt idx="2">
                  <c:v>21</c:v>
                </c:pt>
                <c:pt idx="3">
                  <c:v>15</c:v>
                </c:pt>
                <c:pt idx="4">
                  <c:v>17</c:v>
                </c:pt>
                <c:pt idx="5">
                  <c:v>16</c:v>
                </c:pt>
                <c:pt idx="6">
                  <c:v>24</c:v>
                </c:pt>
                <c:pt idx="7">
                  <c:v>18</c:v>
                </c:pt>
                <c:pt idx="8">
                  <c:v>16</c:v>
                </c:pt>
                <c:pt idx="9">
                  <c:v>16</c:v>
                </c:pt>
                <c:pt idx="10">
                  <c:v>18</c:v>
                </c:pt>
                <c:pt idx="11">
                  <c:v>16</c:v>
                </c:pt>
                <c:pt idx="12">
                  <c:v>20</c:v>
                </c:pt>
                <c:pt idx="13">
                  <c:v>19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44</c:v>
                </c:pt>
                <c:pt idx="2">
                  <c:v>47</c:v>
                </c:pt>
                <c:pt idx="3">
                  <c:v>49</c:v>
                </c:pt>
                <c:pt idx="4">
                  <c:v>45</c:v>
                </c:pt>
                <c:pt idx="5">
                  <c:v>47</c:v>
                </c:pt>
                <c:pt idx="6">
                  <c:v>46</c:v>
                </c:pt>
                <c:pt idx="7">
                  <c:v>44</c:v>
                </c:pt>
                <c:pt idx="8">
                  <c:v>47</c:v>
                </c:pt>
                <c:pt idx="9">
                  <c:v>49</c:v>
                </c:pt>
                <c:pt idx="10">
                  <c:v>41</c:v>
                </c:pt>
                <c:pt idx="11">
                  <c:v>44</c:v>
                </c:pt>
                <c:pt idx="12">
                  <c:v>41</c:v>
                </c:pt>
                <c:pt idx="13">
                  <c:v>42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34</c:v>
                </c:pt>
                <c:pt idx="2">
                  <c:v>25</c:v>
                </c:pt>
                <c:pt idx="3">
                  <c:v>29</c:v>
                </c:pt>
                <c:pt idx="4">
                  <c:v>33</c:v>
                </c:pt>
                <c:pt idx="5">
                  <c:v>28</c:v>
                </c:pt>
                <c:pt idx="6">
                  <c:v>25</c:v>
                </c:pt>
                <c:pt idx="7">
                  <c:v>31</c:v>
                </c:pt>
                <c:pt idx="8">
                  <c:v>34</c:v>
                </c:pt>
                <c:pt idx="9">
                  <c:v>28</c:v>
                </c:pt>
                <c:pt idx="10">
                  <c:v>27</c:v>
                </c:pt>
                <c:pt idx="11">
                  <c:v>32</c:v>
                </c:pt>
                <c:pt idx="12">
                  <c:v>35</c:v>
                </c:pt>
                <c:pt idx="13">
                  <c:v>25</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25</c:v>
                </c:pt>
                <c:pt idx="1">
                  <c:v>17</c:v>
                </c:pt>
                <c:pt idx="2">
                  <c:v>23</c:v>
                </c:pt>
                <c:pt idx="3">
                  <c:v>15</c:v>
                </c:pt>
                <c:pt idx="4">
                  <c:v>20</c:v>
                </c:pt>
                <c:pt idx="5">
                  <c:v>22</c:v>
                </c:pt>
                <c:pt idx="6">
                  <c:v>16</c:v>
                </c:pt>
                <c:pt idx="7">
                  <c:v>16</c:v>
                </c:pt>
                <c:pt idx="8">
                  <c:v>17</c:v>
                </c:pt>
                <c:pt idx="9">
                  <c:v>19</c:v>
                </c:pt>
                <c:pt idx="10">
                  <c:v>22</c:v>
                </c:pt>
                <c:pt idx="11">
                  <c:v>24</c:v>
                </c:pt>
                <c:pt idx="12">
                  <c:v>17</c:v>
                </c:pt>
                <c:pt idx="13">
                  <c:v>23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Transport Forum</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 Part A: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driven by advances in autonomous vehicle technology and growing awareness of environmental concerns. Key market players focus on enhancing safety features, performance, and the integration of AI and IoT. Emerging trends, such as 5G connectivity, are expected to further revolutionize the Robotaxi realm. The market's future outlook appears promising, largely driven by supportive regulations, advancements in machine learning, and significant research and development investments. Yet, challenges such as data privacy, cybersecurity, and ethical considerations regarding AI need to be adroitly maneuvered to ensure continued growth momentum.</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RoboTaxi market is driven significantly by technological advancements in the automotive and robotics sectors. The integration of AI and IoT in the development of autonomous vehicles has facilitated the growth of the RoboTaxi market. Features like LIDAR, radar sensors, advanced navigation systems, and machine learning algorithms, which allow these self-driving cars to function, provide a safer and efficient mode of transportation. These technological enhancements are acting as market enablers by attracting significant investments from key players across the globe.
Government Policies and Infrastructure Development: Another critical market enabler for the RoboTaxi market is supportive government regulations that back the testing and deployment of autonomous vehicles. By granting legislative flexibility and creating the necessary infrastructural environment, governments in regions like North America, Europe, and Asia-Pacific are promoting the adoption of RoboTaxis. Also, plans for constructing smart cities, which demand ecological, sustainable, and efficient transport solutions, align with the functionality of RoboTaxis, thus further enabling market growth.</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Robotaxi market is being driven by significant progression in autonomous vehicle technology. With the advent of Artificial Intelligence (AI) and Machine Learning (ML), the efficiency and safety of vehicles have dramatically improved. Advanced driver-assistance systems (ADAS) equipped with sophisticated sensors, LiDAR, and cameras are now capable of tracking surrounding objects, navigating traffic, detecting potential hazards, and even making real-time decisions. For instance, Tesla's Full Self-driving software is making their vehicle capable of auto-piloting on both city streets and highways which is a step towards developing Robotaxis.
Companies across the globe are investing heavily in research and development of autonomous technology to stay competitive in this burgeoning market. In 2019, Alphabet’s subsidiary, Waymo, introduced Waymo One, a Robotaxi service in the suburbs of Phoenix. Similarly, companies such as Baidu, Uber, and Lyft have all made significant strides in autonomous vehicle technology, with Uber and Lyft conducting road tests for their autonomous vehicles. Autonomous vehicle initiatives in China by companies like Baidu's Apollo Go and Didi's autonomous driving division are also paving the way for Robotaxi service.
In the long-term, Robotic taxi services have the potential to revolutionize transportation by reducing human error, easing traffic congestion, and significantly reducing pollution by promoting the use of electric vehicles. For example, Waymo's Robotaxi fleet is largely composed of hybrid-electric vehicles. The Robotic Research’s AutoDrive® autonomous system has also demonstrated advancements in this area with its ability to detect, understand and respond to complex driving situations and road conditions which could improve the road safety. These advancements indicate a bright future for the Robotaxi market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Rapid technological advancements in autonomous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Robotaxi market faces significant challenges due to regulatory hurdles. Governments worldwide are grappling with how to integrate autonomous vehicles into existing road traffic regulations. In most jurisdictions, laws mandate that a human driver should be in control of a vehicle at all times, which clearly conflict with the nature of autonomous vehicles. For instance, in the US, the National Highway Traffic Safety Administration has regulatory oversight over motor vehicles and motor vehicle equipment, which does not yet fully accommodate fully autonomous vehicles without human drivers. This legal conundrum presents a major restrain in the deployment of robotaxis at scale.
Furthermore, safety remains a major concern for stakeholders in the robotaxi market. The technology of self-driving cars is still in developmental stages, and tragic incidents have occurred during testing and operation. One of the most notable includes a pedestrian who was killed by an Uber autonomous test vehicle in Arizona in 2018. These incidents greatly impact public perception and trust in autonomous technology, translating to legislative caution. The process of identifying and addressing potential safety risks associated with autonomous driving is a long, complicated process that must be thorough to satisfy both government regulators and the public.
Cybersecurity is another significant challenge for the Robotaxi industry. These vehicles rely heavily on software controls and internet connectivity, making them potential targets for hackers. A hacked autonomous vehicle could cause road accidents, putting people's lives in danger and severely undermining public trust in robotaxis. Plus, data privacy is a concern too, as these vehicles collect massive amounts of data about their passengers and their journeys. Failure to securely handle this data could result in backlash from the public and scrutiny from regulators, making cybersecurity a major obstacle to implementation of autonomous taxis.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Hurdles and Safety Concerns for Robotaxi Market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13911</TotalTime>
  <Words>2427</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103</cp:revision>
  <dcterms:created xsi:type="dcterms:W3CDTF">2024-08-12T13:13:25Z</dcterms:created>
  <dcterms:modified xsi:type="dcterms:W3CDTF">2025-09-16T09:41:18Z</dcterms:modified>
</cp:coreProperties>
</file>